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61" r:id="rId10"/>
    <p:sldId id="262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9C9766-539E-4217-B86D-22E7010155B1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59077A-F55E-4D29-B527-717A811E56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Bluetooth Folder\UGG9k0ZWL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96944" cy="5904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908720"/>
            <a:ext cx="6264696" cy="1872208"/>
          </a:xfrm>
        </p:spPr>
        <p:txBody>
          <a:bodyPr/>
          <a:lstStyle/>
          <a:p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«</a:t>
            </a:r>
            <a:r>
              <a:rPr lang="ru-RU" sz="8800" dirty="0" err="1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У</a:t>
            </a:r>
            <a:r>
              <a:rPr lang="ru-RU" sz="8800" dirty="0" err="1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ргы</a:t>
            </a: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»</a:t>
            </a:r>
            <a:endParaRPr lang="ru-RU" sz="8800" dirty="0">
              <a:solidFill>
                <a:schemeClr val="tx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cuments\Bluetooth Folder\20140407_13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3927"/>
            <a:ext cx="8352928" cy="6061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ocuments\Bluetooth Folder\INbH9mEuk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476" y="332656"/>
            <a:ext cx="825691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ocuments\Bluetooth Folder\86-zMf8Q35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-315416"/>
            <a:ext cx="4752528" cy="6363219"/>
          </a:xfrm>
          <a:prstGeom prst="rect">
            <a:avLst/>
          </a:prstGeom>
          <a:noFill/>
        </p:spPr>
      </p:pic>
      <p:pic>
        <p:nvPicPr>
          <p:cNvPr id="13316" name="Picture 4" descr="C:\Users\1\Documents\Bluetooth Folder\No3gUWqRM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80928"/>
            <a:ext cx="4104456" cy="5495506"/>
          </a:xfrm>
          <a:prstGeom prst="rect">
            <a:avLst/>
          </a:prstGeom>
          <a:noFill/>
        </p:spPr>
      </p:pic>
      <p:pic>
        <p:nvPicPr>
          <p:cNvPr id="13315" name="Picture 3" descr="C:\Users\1\Documents\Bluetooth Folder\142JI8TVd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4083918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ocuments\Bluetooth Folder\20140407_1259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5801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157192"/>
            <a:ext cx="724204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Segoe Print" pitchFamily="2" charset="0"/>
              </a:rPr>
              <a:t>мы вас ждем!</a:t>
            </a:r>
            <a:endParaRPr lang="ru-RU" sz="6000" dirty="0">
              <a:solidFill>
                <a:schemeClr val="tx2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ургы\дангина\DSCN2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64"/>
            <a:ext cx="889248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15000"/>
            <a:ext cx="724204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ургы\фото\201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1976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ургы\фото\201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4096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ургы\фото\100NIKON\DSCN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25352"/>
            <a:ext cx="3982627" cy="5832648"/>
          </a:xfrm>
          <a:prstGeom prst="rect">
            <a:avLst/>
          </a:prstGeom>
          <a:noFill/>
        </p:spPr>
      </p:pic>
      <p:pic>
        <p:nvPicPr>
          <p:cNvPr id="5122" name="Picture 2" descr="C:\Users\1\Desktop\ургы\фото\201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-891480"/>
            <a:ext cx="5040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ocuments\Bluetooth Folder\IMG_20140909_1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352928" cy="626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ocuments\Bluetooth Folder\uSR-ocWM-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2935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1\Documents\Bluetooth Folder\IMG_20140924_125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25776" cy="6169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cuments\Bluetooth Folder\20140407_130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42493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</TotalTime>
  <Words>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«Ургы»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мы вас ждем!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«Ургы»</dc:title>
  <dc:creator>Лена</dc:creator>
  <cp:lastModifiedBy>Лена</cp:lastModifiedBy>
  <cp:revision>9</cp:revision>
  <dcterms:created xsi:type="dcterms:W3CDTF">2014-09-23T14:18:51Z</dcterms:created>
  <dcterms:modified xsi:type="dcterms:W3CDTF">2014-09-23T15:43:21Z</dcterms:modified>
</cp:coreProperties>
</file>